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1.jpg"/><Relationship Id="rId6" Type="http://schemas.openxmlformats.org/officeDocument/2006/relationships/image" Target="../media/image5.jpg"/><Relationship Id="rId7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3C78D8"/>
                </a:solidFill>
                <a:highlight>
                  <a:schemeClr val="lt2"/>
                </a:highlight>
              </a:rPr>
              <a:t>Emotion Recognition Using Logistic Regression and Artificial Neural Networks</a:t>
            </a:r>
            <a:endParaRPr sz="3000">
              <a:solidFill>
                <a:srgbClr val="3C78D8"/>
              </a:solidFill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4" name="Google Shape;234;p18"/>
          <p:cNvSpPr txBox="1"/>
          <p:nvPr/>
        </p:nvSpPr>
        <p:spPr>
          <a:xfrm>
            <a:off x="946951" y="24023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Introduction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3974625" y="1984850"/>
            <a:ext cx="41223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Introducing:  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Emotions Recognition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443275" y="2383550"/>
            <a:ext cx="30183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machine learning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Paper Objectives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Previous</a:t>
            </a: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work 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Eight Plutchik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rgbClr val="1155CC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 </a:t>
            </a: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Background and Related Work</a:t>
            </a:r>
            <a:endParaRPr b="1" i="1" sz="11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688050" y="2723725"/>
            <a:ext cx="3536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Background and Related Work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393075" y="3117075"/>
            <a:ext cx="3624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Face Expression Image Database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239325" y="3510425"/>
            <a:ext cx="3932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Modelling and 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Consistency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Validation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239326" y="39636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Conclusion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/>
        </p:nvSpPr>
        <p:spPr>
          <a:xfrm>
            <a:off x="1491675" y="1881150"/>
            <a:ext cx="30183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Using Support Vector Machine and Multilayer </a:t>
            </a: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Perceptrons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Using Support Vector machine and Active Appearance Models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Using Artificial Neural Networks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rgbClr val="1155CC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 </a:t>
            </a: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Face Expression Image Database</a:t>
            </a:r>
            <a:endParaRPr b="1" i="1" sz="11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396025" y="1108300"/>
            <a:ext cx="3536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Background and Related Work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/>
        </p:nvSpPr>
        <p:spPr>
          <a:xfrm>
            <a:off x="1491675" y="1881150"/>
            <a:ext cx="30183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Research Hypothesis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 of dataset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Database Evaluation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rgbClr val="1155CC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 </a:t>
            </a: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Modelling and </a:t>
            </a: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Consistency</a:t>
            </a: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Validation </a:t>
            </a:r>
            <a:endParaRPr b="1" i="1" sz="11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60325" y="1421900"/>
            <a:ext cx="3624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Face Expression Image Database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/>
        </p:nvSpPr>
        <p:spPr>
          <a:xfrm>
            <a:off x="1491675" y="1881150"/>
            <a:ext cx="41922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</a:t>
            </a: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Space for Face Recognition 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Transition among Expressions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Reliability of expression data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Individual differences among subjects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Image </a:t>
            </a: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Acquisition</a:t>
            </a: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and resolution 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Evaluation of the model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b="1" i="1" sz="11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1360325" y="1421900"/>
            <a:ext cx="6367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Modelling and 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Consistency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Validation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/>
        </p:nvSpPr>
        <p:spPr>
          <a:xfrm>
            <a:off x="1491675" y="1881150"/>
            <a:ext cx="41922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 overview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 Accuracy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Limitations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Other models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1360325" y="1421900"/>
            <a:ext cx="6367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Conclusion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grpSp>
        <p:nvGrpSpPr>
          <p:cNvPr id="269" name="Google Shape;269;p22"/>
          <p:cNvGrpSpPr/>
          <p:nvPr/>
        </p:nvGrpSpPr>
        <p:grpSpPr>
          <a:xfrm>
            <a:off x="4146150" y="1577675"/>
            <a:ext cx="1018200" cy="1018200"/>
            <a:chOff x="1359550" y="3154500"/>
            <a:chExt cx="1018200" cy="1018200"/>
          </a:xfrm>
        </p:grpSpPr>
        <p:sp>
          <p:nvSpPr>
            <p:cNvPr id="270" name="Google Shape;270;p22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2"/>
          <p:cNvSpPr txBox="1"/>
          <p:nvPr/>
        </p:nvSpPr>
        <p:spPr>
          <a:xfrm>
            <a:off x="4124625" y="266896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Accuracy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2"/>
          <p:cNvSpPr txBox="1"/>
          <p:nvPr/>
        </p:nvSpPr>
        <p:spPr>
          <a:xfrm>
            <a:off x="4420817" y="193119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96.3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81" name="Google Shape;281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2" name="Google Shape;282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0" name="Google Shape;290;p2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3" name="Google Shape;293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7" name="Google Shape;297;p23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0" name="Google Shape;300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4" name="Google Shape;304;p23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5" name="Google Shape;305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07" name="Google Shape;307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2" name="Google Shape;312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3" name="Google Shape;313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4" name="Google Shape;314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6" name="Google Shape;316;p23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7" name="Google Shape;317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18" name="Google Shape;318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6" name="Google Shape;326;p23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